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54" d="100"/>
          <a:sy n="54" d="100"/>
        </p:scale>
        <p:origin x="1776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5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0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1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A4D1-AF05-4004-B7E3-12C7A85A00A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154E-1B32-489C-AC1B-52B14D11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3435"/>
              </p:ext>
            </p:extLst>
          </p:nvPr>
        </p:nvGraphicFramePr>
        <p:xfrm>
          <a:off x="496234" y="0"/>
          <a:ext cx="1097227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234" y="0"/>
                        <a:ext cx="1097227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6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187843"/>
              </p:ext>
            </p:extLst>
          </p:nvPr>
        </p:nvGraphicFramePr>
        <p:xfrm>
          <a:off x="803672" y="4321"/>
          <a:ext cx="10942849" cy="6839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672" y="4321"/>
                        <a:ext cx="10942849" cy="6839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6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35559"/>
              </p:ext>
            </p:extLst>
          </p:nvPr>
        </p:nvGraphicFramePr>
        <p:xfrm>
          <a:off x="654549" y="0"/>
          <a:ext cx="10979433" cy="686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549" y="0"/>
                        <a:ext cx="10979433" cy="686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0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328508"/>
              </p:ext>
            </p:extLst>
          </p:nvPr>
        </p:nvGraphicFramePr>
        <p:xfrm>
          <a:off x="627143" y="0"/>
          <a:ext cx="109722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143" y="0"/>
                        <a:ext cx="109722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3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08047"/>
              </p:ext>
            </p:extLst>
          </p:nvPr>
        </p:nvGraphicFramePr>
        <p:xfrm>
          <a:off x="625971" y="1"/>
          <a:ext cx="10979877" cy="686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971" y="1"/>
                        <a:ext cx="10979877" cy="686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2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89516"/>
              </p:ext>
            </p:extLst>
          </p:nvPr>
        </p:nvGraphicFramePr>
        <p:xfrm>
          <a:off x="523231" y="0"/>
          <a:ext cx="10984141" cy="686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231" y="0"/>
                        <a:ext cx="10984141" cy="686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22952"/>
              </p:ext>
            </p:extLst>
          </p:nvPr>
        </p:nvGraphicFramePr>
        <p:xfrm>
          <a:off x="661180" y="5078"/>
          <a:ext cx="10930597" cy="683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180" y="5078"/>
                        <a:ext cx="10930597" cy="6831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3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64721"/>
              </p:ext>
            </p:extLst>
          </p:nvPr>
        </p:nvGraphicFramePr>
        <p:xfrm>
          <a:off x="598676" y="0"/>
          <a:ext cx="1097227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676" y="0"/>
                        <a:ext cx="1097227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5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60796"/>
              </p:ext>
            </p:extLst>
          </p:nvPr>
        </p:nvGraphicFramePr>
        <p:xfrm>
          <a:off x="586980" y="-28136"/>
          <a:ext cx="11018866" cy="688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Acrobat Document" r:id="rId3" imgW="6583680" imgH="4114800" progId="AcroExch.Document.11">
                  <p:embed/>
                </p:oleObj>
              </mc:Choice>
              <mc:Fallback>
                <p:oleObj name="Acrobat Document" r:id="rId3" imgW="6583680" imgH="4114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980" y="-28136"/>
                        <a:ext cx="11018866" cy="688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4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2018-05-09T09:08:47Z</dcterms:created>
  <dcterms:modified xsi:type="dcterms:W3CDTF">2018-05-09T09:19:00Z</dcterms:modified>
</cp:coreProperties>
</file>